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8"/>
  </p:notesMasterIdLst>
  <p:sldIdLst>
    <p:sldId id="258" r:id="rId5"/>
    <p:sldId id="259" r:id="rId6"/>
    <p:sldId id="260" r:id="rId7"/>
  </p:sldIdLst>
  <p:sldSz cx="13716000" cy="13716000"/>
  <p:notesSz cx="13716000" cy="1371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1"/>
    <a:srgbClr val="97C4E3"/>
    <a:srgbClr val="F08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2158" y="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769225" y="0"/>
            <a:ext cx="59436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43CDA-DBE0-4170-BA8C-7AE2C105DF33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43425" y="1714500"/>
            <a:ext cx="4629150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71600" y="6600825"/>
            <a:ext cx="10972800" cy="5400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028613"/>
            <a:ext cx="59436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769225" y="13028613"/>
            <a:ext cx="59436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142FD-8C55-4876-8363-EE28A57C88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38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chs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E379D058-9103-CA7F-8909-A5C6FB8E540F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F0806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  <p:extLst>
      <p:ext uri="{BB962C8B-B14F-4D97-AF65-F5344CB8AC3E}">
        <p14:creationId xmlns:p14="http://schemas.microsoft.com/office/powerpoint/2010/main" val="230283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E379D058-9103-CA7F-8909-A5C6FB8E540F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97C4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  <p:extLst>
      <p:ext uri="{BB962C8B-B14F-4D97-AF65-F5344CB8AC3E}">
        <p14:creationId xmlns:p14="http://schemas.microsoft.com/office/powerpoint/2010/main" val="148785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r"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D766276B-D27E-69BA-7FF7-9F6FA5F6537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25" name="bg object 18">
            <a:extLst>
              <a:ext uri="{FF2B5EF4-FFF2-40B4-BE49-F238E27FC236}">
                <a16:creationId xmlns:a16="http://schemas.microsoft.com/office/drawing/2014/main" id="{C8D73699-9543-BBE5-53B9-0C5D7CDBF14D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97C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5A8DE66A-935B-3C85-29D0-9111A006AF14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Vorname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Nachname</a:t>
            </a: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Unternehmen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  <p:pic>
        <p:nvPicPr>
          <p:cNvPr id="33" name="Grafik 32">
            <a:extLst>
              <a:ext uri="{FF2B5EF4-FFF2-40B4-BE49-F238E27FC236}">
                <a16:creationId xmlns:a16="http://schemas.microsoft.com/office/drawing/2014/main" id="{FC5E0A3A-1B5D-DDAA-1050-85CCA96536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29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48A35478-6594-85A9-1AAF-0A3C8AF3B98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13" name="bg object 18">
            <a:extLst>
              <a:ext uri="{FF2B5EF4-FFF2-40B4-BE49-F238E27FC236}">
                <a16:creationId xmlns:a16="http://schemas.microsoft.com/office/drawing/2014/main" id="{0997CF5C-6B44-07CD-CE89-7B1DFFBD25DB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0917E34B-D635-83B4-F1B1-59AC49535273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Vorname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Nachname</a:t>
            </a: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Unternehmen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460A2924-1011-0644-A0CD-4605D803F4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95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7C165B00-9A67-BE40-6F35-9C1EC4A3735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4" name="bg object 18">
            <a:extLst>
              <a:ext uri="{FF2B5EF4-FFF2-40B4-BE49-F238E27FC236}">
                <a16:creationId xmlns:a16="http://schemas.microsoft.com/office/drawing/2014/main" id="{E2A5DE51-6A7A-FD20-E597-367F3A86BBBB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6DE551F-809F-7E35-ABAE-AA1E2B86C300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Vorname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Nachname</a:t>
            </a: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Unternehmen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C0B266C-1C2A-A29C-C923-DD7660ACEB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60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400cd6-3dcf-42ac-a0f3-eb2b71ca5395">
      <Terms xmlns="http://schemas.microsoft.com/office/infopath/2007/PartnerControls"/>
    </lcf76f155ced4ddcb4097134ff3c332f>
    <TaxCatchAll xmlns="1cd1ef05-533a-455e-94da-f80c122cc14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B593E579293345813B4C9FD71DEC85" ma:contentTypeVersion="18" ma:contentTypeDescription="Ein neues Dokument erstellen." ma:contentTypeScope="" ma:versionID="a7609f5b917a210e34f5e4269414a600">
  <xsd:schema xmlns:xsd="http://www.w3.org/2001/XMLSchema" xmlns:xs="http://www.w3.org/2001/XMLSchema" xmlns:p="http://schemas.microsoft.com/office/2006/metadata/properties" xmlns:ns2="1cd1ef05-533a-455e-94da-f80c122cc148" xmlns:ns3="4d400cd6-3dcf-42ac-a0f3-eb2b71ca5395" targetNamespace="http://schemas.microsoft.com/office/2006/metadata/properties" ma:root="true" ma:fieldsID="9942ef24a3a2899f0077463235fbf162" ns2:_="" ns3:_="">
    <xsd:import namespace="1cd1ef05-533a-455e-94da-f80c122cc148"/>
    <xsd:import namespace="4d400cd6-3dcf-42ac-a0f3-eb2b71ca53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1ef05-533a-455e-94da-f80c122cc1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436f41-9284-4058-854b-075db68fa5d3}" ma:internalName="TaxCatchAll" ma:showField="CatchAllData" ma:web="1cd1ef05-533a-455e-94da-f80c122cc1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00cd6-3dcf-42ac-a0f3-eb2b71ca53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958c498c-9765-48fb-9de1-ce272e7a14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899EE5-34BB-40C6-815A-5D117764981C}">
  <ds:schemaRefs>
    <ds:schemaRef ds:uri="1cd1ef05-533a-455e-94da-f80c122cc148"/>
    <ds:schemaRef ds:uri="4d400cd6-3dcf-42ac-a0f3-eb2b71ca539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F5625A-B422-4B86-AEBB-FCB7C02B34CD}"/>
</file>

<file path=customXml/itemProps3.xml><?xml version="1.0" encoding="utf-8"?>
<ds:datastoreItem xmlns:ds="http://schemas.openxmlformats.org/officeDocument/2006/customXml" ds:itemID="{2D9E2DE8-B2A5-4FA6-97CD-CEB0254DD5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</Words>
  <Application>Microsoft Office PowerPoint</Application>
  <PresentationFormat>Benutzerdefiniert</PresentationFormat>
  <Paragraphs>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Calibri</vt:lpstr>
      <vt:lpstr>TheSansOffice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#SCCON25</dc:title>
  <dc:creator>Marta, Helga</dc:creator>
  <cp:lastModifiedBy>Lea Joisten</cp:lastModifiedBy>
  <cp:revision>8</cp:revision>
  <dcterms:created xsi:type="dcterms:W3CDTF">2023-10-06T11:17:16Z</dcterms:created>
  <dcterms:modified xsi:type="dcterms:W3CDTF">2024-11-20T11:07:35Z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2023-10-06T00:00:00Z</vt:filetime>
  </property>
  <property fmtid="{D5CDD505-2E9C-101B-9397-08002B2CF9AE}" pid="3" name="Creator">
    <vt:lpwstr>Adobe InDesign 18.5 (Windows)</vt:lpwstr>
  </property>
  <property fmtid="{D5CDD505-2E9C-101B-9397-08002B2CF9AE}" pid="4" name="LastSaved">
    <vt:filetime>2023-10-06T00:00:00Z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0x01010027B593E579293345813B4C9FD71DEC85</vt:lpwstr>
  </property>
  <property fmtid="{D5CDD505-2E9C-101B-9397-08002B2CF9AE}" pid="7" name="MediaServiceImageTags">
    <vt:lpwstr/>
  </property>
</Properties>
</file>